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92" r:id="rId4"/>
  </p:sldMasterIdLst>
  <p:notesMasterIdLst>
    <p:notesMasterId r:id="rId11"/>
  </p:notesMasterIdLst>
  <p:handoutMasterIdLst>
    <p:handoutMasterId r:id="rId12"/>
  </p:handoutMasterIdLst>
  <p:sldIdLst>
    <p:sldId id="258" r:id="rId5"/>
    <p:sldId id="284" r:id="rId6"/>
    <p:sldId id="292" r:id="rId7"/>
    <p:sldId id="256" r:id="rId8"/>
    <p:sldId id="285" r:id="rId9"/>
    <p:sldId id="290" r:id="rId10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5D64"/>
    <a:srgbClr val="089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27960" autoAdjust="0"/>
  </p:normalViewPr>
  <p:slideViewPr>
    <p:cSldViewPr snapToGrid="0">
      <p:cViewPr varScale="1">
        <p:scale>
          <a:sx n="71" d="100"/>
          <a:sy n="71" d="100"/>
        </p:scale>
        <p:origin x="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088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zh-TW" dirty="0"/>
              <a:t>平均</a:t>
            </a:r>
            <a:r>
              <a:rPr lang="zh-TW" altLang="en-US" dirty="0"/>
              <a:t>運動時間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一個月一次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人數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CA-47D2-815B-94E2D5DE8B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兩到三週一次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人數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CA-47D2-815B-94E2D5DE8B8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一到兩週一次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865640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人數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F4-442F-873E-5D2047D99C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一週一次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9B8357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人數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F4-442F-873E-5D2047D99CE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一週一次以上</c:v>
                </c:pt>
              </c:strCache>
            </c:strRef>
          </c:tx>
          <c:spPr>
            <a:solidFill>
              <a:schemeClr val="accent5">
                <a:alpha val="88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5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C2BC80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人數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CF4-442F-873E-5D2047D99C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548866176"/>
        <c:axId val="548866504"/>
        <c:axId val="0"/>
      </c:bar3DChart>
      <c:catAx>
        <c:axId val="54886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48866504"/>
        <c:crosses val="autoZero"/>
        <c:auto val="1"/>
        <c:lblAlgn val="ctr"/>
        <c:lblOffset val="100"/>
        <c:noMultiLvlLbl val="0"/>
      </c:catAx>
      <c:valAx>
        <c:axId val="5488665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4886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88EF9AA-A54C-4CA3-B899-D038C5F124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C80406-BC1E-4D0C-894B-3AD45993E5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7D29B-F2C2-4366-A2B7-FCF4D9D6F4C2}" type="datetimeFigureOut">
              <a:rPr lang="zh-TW" altLang="en-US" smtClean="0"/>
              <a:t>2022/6/8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AA1B9BF-C7AF-48DA-8189-7D5C092026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E98ABEE-8B07-48F2-B784-B93FBA87B8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5DB0E-C21E-4CB5-A665-EDE88CC8B8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489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3" name="日期佔位符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7D29B-F2C2-4366-A2B7-FCF4D9D6F4C2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4" name="幻燈片圖像佔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dirty="0"/>
          </a:p>
        </p:txBody>
      </p:sp>
      <p:sp>
        <p:nvSpPr>
          <p:cNvPr id="5" name="註釋佔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C60824-C9B2-45DB-A461-588741DF13A6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8251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建商介紹</a:t>
            </a:r>
          </a:p>
          <a:p>
            <a:r>
              <a:rPr lang="zh-TW" dirty="0"/>
              <a:t>標記新地點</a:t>
            </a:r>
          </a:p>
          <a:p>
            <a:r>
              <a:rPr lang="zh-TW" dirty="0"/>
              <a:t>討論完工時程</a:t>
            </a:r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60824-C9B2-45DB-A461-588741DF13A6}" type="slidenum">
              <a:rPr lang="en-US" altLang="zh-TW" smtClean="0"/>
              <a:t>2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7101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建商介紹</a:t>
            </a:r>
          </a:p>
          <a:p>
            <a:r>
              <a:rPr lang="zh-TW" dirty="0"/>
              <a:t>標記新地點</a:t>
            </a:r>
          </a:p>
          <a:p>
            <a:r>
              <a:rPr lang="zh-TW" dirty="0"/>
              <a:t>討論完工時程</a:t>
            </a:r>
          </a:p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60824-C9B2-45DB-A461-588741DF13A6}" type="slidenum">
              <a:rPr lang="en-US" altLang="zh-TW" smtClean="0"/>
              <a:t>3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77440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在城市與鄉村標記新地點</a:t>
            </a:r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60824-C9B2-45DB-A461-588741DF13A6}" type="slidenum">
              <a:rPr lang="en-US" altLang="zh-TW" smtClean="0"/>
              <a:t>4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93296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介紹設計師</a:t>
            </a:r>
          </a:p>
          <a:p>
            <a:r>
              <a:rPr lang="zh-TW" dirty="0"/>
              <a:t>讓設計師聊聊自己的作品</a:t>
            </a:r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60824-C9B2-45DB-A461-588741DF13A6}" type="slidenum">
              <a:rPr lang="en-US" altLang="zh-TW" smtClean="0"/>
              <a:t>5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8860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談談客戶滿意度</a:t>
            </a:r>
          </a:p>
          <a:p>
            <a:r>
              <a:rPr lang="zh-TW" dirty="0"/>
              <a:t>展示客戶認可影片</a:t>
            </a:r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C60824-C9B2-45DB-A461-588741DF13A6}" type="slidenum">
              <a:rPr lang="en-US" altLang="zh-TW" smtClean="0"/>
              <a:t>6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20105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54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119893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852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618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66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2151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32091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8137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10" name="長方形 9">
            <a:extLst>
              <a:ext uri="{FF2B5EF4-FFF2-40B4-BE49-F238E27FC236}">
                <a16:creationId xmlns:a16="http://schemas.microsoft.com/office/drawing/2014/main" id="{9D51C1D0-46A5-57BC-208A-BC156B2CF669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6893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7434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77118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zh-TW"/>
              <a:t>FABRIKAM</a:t>
            </a:r>
            <a:r>
              <a:rPr lang="zh-TW" altLang="zh-TW" sz="900" b="0" cap="none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住宅</a:t>
            </a:r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zh-TW"/>
              <a:t>(123)555-0122</a:t>
            </a:r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6B40246-E016-4791-95CC-FC096CBE2AE2}" type="slidenum">
              <a:rPr lang="zh-TW" smtClean="0"/>
              <a:t>‹#›</a:t>
            </a:fld>
            <a:endParaRPr lang="zh-TW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8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化 6" descr="棒球場">
            <a:extLst>
              <a:ext uri="{FF2B5EF4-FFF2-40B4-BE49-F238E27FC236}">
                <a16:creationId xmlns:a16="http://schemas.microsoft.com/office/drawing/2014/main" id="{D72FE5EB-5645-469E-AC94-68F8C4F7C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長方形 3">
            <a:extLst>
              <a:ext uri="{FF2B5EF4-FFF2-40B4-BE49-F238E27FC236}">
                <a16:creationId xmlns:a16="http://schemas.microsoft.com/office/drawing/2014/main" id="{12369210-2AAB-42F7-B714-743E23C88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776" y="252526"/>
            <a:ext cx="11062447" cy="2312895"/>
          </a:xfrm>
          <a:prstGeom prst="ellipseRibbon2">
            <a:avLst>
              <a:gd name="adj1" fmla="val 25000"/>
              <a:gd name="adj2" fmla="val 64951"/>
              <a:gd name="adj3" fmla="val 12500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05436" y="504079"/>
            <a:ext cx="10058400" cy="993269"/>
          </a:xfrm>
        </p:spPr>
        <p:txBody>
          <a:bodyPr>
            <a:normAutofit/>
          </a:bodyPr>
          <a:lstStyle/>
          <a:p>
            <a:pPr algn="ctr"/>
            <a:r>
              <a:rPr lang="zh-TW" altLang="en-US" sz="5400" b="0" cap="none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運動</a:t>
            </a:r>
            <a:endParaRPr lang="zh-TW" sz="5400" b="0" cap="none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字幕 2"/>
          <p:cNvSpPr>
            <a:spLocks noGrp="1"/>
          </p:cNvSpPr>
          <p:nvPr>
            <p:ph type="subTitle" idx="1"/>
          </p:nvPr>
        </p:nvSpPr>
        <p:spPr>
          <a:xfrm>
            <a:off x="905436" y="1216115"/>
            <a:ext cx="10058400" cy="543513"/>
          </a:xfrm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1500" cap="none" dirty="0">
                <a:solidFill>
                  <a:srgbClr val="FFFFFF"/>
                </a:solidFill>
              </a:rPr>
              <a:t>不同種運動</a:t>
            </a:r>
            <a:endParaRPr lang="zh-TW" sz="1500" cap="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內容版面配置區 21" descr="足球運動員站在球場上，腳踩在足球上，而觀眾在看台上">
            <a:extLst>
              <a:ext uri="{FF2B5EF4-FFF2-40B4-BE49-F238E27FC236}">
                <a16:creationId xmlns:a16="http://schemas.microsoft.com/office/drawing/2014/main" id="{C59F8A4C-0B5A-4E42-A0D4-2524E77B9E7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79"/>
          <a:stretch/>
        </p:blipFill>
        <p:spPr>
          <a:xfrm>
            <a:off x="6713293" y="2837475"/>
            <a:ext cx="4056741" cy="2828969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FDA1C3-416D-400D-92FA-F44D4EC5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球類運動</a:t>
            </a:r>
            <a:endParaRPr lang="zh-TW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37AB5425-01C0-4B8E-A803-35576102A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桌球</a:t>
            </a:r>
          </a:p>
        </p:txBody>
      </p:sp>
      <p:pic>
        <p:nvPicPr>
          <p:cNvPr id="20" name="內容版面配置區 19" descr="桌上的乒乓球拍和球">
            <a:extLst>
              <a:ext uri="{FF2B5EF4-FFF2-40B4-BE49-F238E27FC236}">
                <a16:creationId xmlns:a16="http://schemas.microsoft.com/office/drawing/2014/main" id="{95B4CE13-22ED-4691-B21B-4A1132A876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1966" y="2635770"/>
            <a:ext cx="4056741" cy="2828968"/>
          </a:xfrm>
        </p:spPr>
      </p:pic>
      <p:sp>
        <p:nvSpPr>
          <p:cNvPr id="14" name="文字版面配置區 13">
            <a:extLst>
              <a:ext uri="{FF2B5EF4-FFF2-40B4-BE49-F238E27FC236}">
                <a16:creationId xmlns:a16="http://schemas.microsoft.com/office/drawing/2014/main" id="{F631615F-9D8A-4C10-B055-16F0DC5B31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en-US" dirty="0"/>
              <a:t>足球</a:t>
            </a:r>
          </a:p>
        </p:txBody>
      </p:sp>
    </p:spTree>
    <p:extLst>
      <p:ext uri="{BB962C8B-B14F-4D97-AF65-F5344CB8AC3E}">
        <p14:creationId xmlns:p14="http://schemas.microsoft.com/office/powerpoint/2010/main" val="6826256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83505-7B5C-469F-941F-8A15CD31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水上運動</a:t>
            </a:r>
            <a:endParaRPr lang="zh-TW" dirty="0"/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B7C98618-8BD1-4CA6-97A4-526E5C12C4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>
            <a:normAutofit/>
          </a:bodyPr>
          <a:lstStyle/>
          <a:p>
            <a:r>
              <a:rPr lang="zh-TW" altLang="en-US" dirty="0"/>
              <a:t>帶您了解各式各樣的運動</a:t>
            </a:r>
            <a:endParaRPr lang="zh-TW" dirty="0"/>
          </a:p>
        </p:txBody>
      </p:sp>
      <p:pic>
        <p:nvPicPr>
          <p:cNvPr id="6" name="內容佔位符 18" descr="黎明時分划船的隊伍">
            <a:extLst>
              <a:ext uri="{FF2B5EF4-FFF2-40B4-BE49-F238E27FC236}">
                <a16:creationId xmlns:a16="http://schemas.microsoft.com/office/drawing/2014/main" id="{5767FC4A-FD6A-4DD0-8031-124BE78FE3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1369" y="2660838"/>
            <a:ext cx="4692139" cy="3090672"/>
          </a:xfrm>
        </p:spPr>
      </p:pic>
      <p:pic>
        <p:nvPicPr>
          <p:cNvPr id="5" name="內容佔位符 10" descr="在游泳池中來回游泳的游泳選手">
            <a:extLst>
              <a:ext uri="{FF2B5EF4-FFF2-40B4-BE49-F238E27FC236}">
                <a16:creationId xmlns:a16="http://schemas.microsoft.com/office/drawing/2014/main" id="{36234C10-CD48-44DA-BE7A-E58DC15B5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7280" y="2661215"/>
            <a:ext cx="4636008" cy="30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47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8CBB936-07AB-4F94-903A-69AC559B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籃球</a:t>
            </a:r>
            <a:endParaRPr lang="zh-TW" dirty="0"/>
          </a:p>
        </p:txBody>
      </p:sp>
      <p:pic>
        <p:nvPicPr>
          <p:cNvPr id="9" name="內容佔位符 8" descr="打籃球的小孩">
            <a:extLst>
              <a:ext uri="{FF2B5EF4-FFF2-40B4-BE49-F238E27FC236}">
                <a16:creationId xmlns:a16="http://schemas.microsoft.com/office/drawing/2014/main" id="{59865CAA-F88D-4B0D-B8C1-3ADFBCB7B3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321" y="2715207"/>
            <a:ext cx="3863317" cy="26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5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750688-12D2-4098-ABC3-1C9A25A7E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運動帶給人體的好處</a:t>
            </a:r>
            <a:endParaRPr lang="zh-TW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0516FF7-9216-E47D-50DC-5DAEBB074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3207123"/>
            <a:ext cx="4937760" cy="2295768"/>
          </a:xfrm>
        </p:spPr>
        <p:txBody>
          <a:bodyPr/>
          <a:lstStyle/>
          <a:p>
            <a:r>
              <a:rPr lang="zh-TW" altLang="en-US" dirty="0"/>
              <a:t>促進身體健康</a:t>
            </a:r>
            <a:endParaRPr lang="en-US" altLang="zh-TW" dirty="0"/>
          </a:p>
          <a:p>
            <a:r>
              <a:rPr lang="zh-TW" altLang="en-US" dirty="0"/>
              <a:t>提升學習及工作表現</a:t>
            </a:r>
            <a:endParaRPr lang="en-US" altLang="zh-TW" dirty="0"/>
          </a:p>
          <a:p>
            <a:r>
              <a:rPr lang="zh-TW" altLang="en-US" dirty="0"/>
              <a:t>減少肌肉萎縮</a:t>
            </a:r>
            <a:endParaRPr lang="zh-TW" altLang="zh-TW" dirty="0"/>
          </a:p>
          <a:p>
            <a:endParaRPr lang="zh-TW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形 3" descr="跑步 以實心填滿">
            <a:extLst>
              <a:ext uri="{FF2B5EF4-FFF2-40B4-BE49-F238E27FC236}">
                <a16:creationId xmlns:a16="http://schemas.microsoft.com/office/drawing/2014/main" id="{4E27405A-97BD-485A-A16A-A86D3027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97280" y="2015041"/>
            <a:ext cx="914400" cy="914400"/>
          </a:xfrm>
          <a:prstGeom prst="rect">
            <a:avLst/>
          </a:prstGeom>
        </p:spPr>
      </p:pic>
      <p:pic>
        <p:nvPicPr>
          <p:cNvPr id="12" name="內容佔位符 10" descr="在冰冷的秋季公園中奔跑的人">
            <a:extLst>
              <a:ext uri="{FF2B5EF4-FFF2-40B4-BE49-F238E27FC236}">
                <a16:creationId xmlns:a16="http://schemas.microsoft.com/office/drawing/2014/main" id="{3A059409-6DF5-801E-1A52-44F052B69C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218238" y="2212360"/>
            <a:ext cx="4937125" cy="329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727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A6F22-07CB-4EE9-B6DC-4A84529B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運動時間</a:t>
            </a:r>
            <a:endParaRPr lang="zh-TW" dirty="0"/>
          </a:p>
        </p:txBody>
      </p:sp>
      <p:graphicFrame>
        <p:nvGraphicFramePr>
          <p:cNvPr id="9" name="內容佔位符 8" descr="Fabrikam 與競爭者相比的平均客戶滿意度評分表就服務、價格、設計與結構上的比較來看，Fabrikam 有著更高的評價">
            <a:extLst>
              <a:ext uri="{FF2B5EF4-FFF2-40B4-BE49-F238E27FC236}">
                <a16:creationId xmlns:a16="http://schemas.microsoft.com/office/drawing/2014/main" id="{B592F2D7-D924-4466-B76E-77EA8A81A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420755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66548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0595FB-E598-450A-897A-EA77B3316FC4}">
  <ds:schemaRefs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08ae88c3-3e1c-44de-805e-68b66cca2a23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6EFAAE9-93FA-4809-9488-C4E4460934B8}"/>
</file>

<file path=customXml/itemProps3.xml><?xml version="1.0" encoding="utf-8"?>
<ds:datastoreItem xmlns:ds="http://schemas.openxmlformats.org/officeDocument/2006/customXml" ds:itemID="{1371997F-6535-4B9E-9CB0-AC9A957407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85</Words>
  <Application>Microsoft Office PowerPoint</Application>
  <PresentationFormat>寬螢幕</PresentationFormat>
  <Paragraphs>31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回顧</vt:lpstr>
      <vt:lpstr>運動</vt:lpstr>
      <vt:lpstr>球類運動</vt:lpstr>
      <vt:lpstr>水上運動</vt:lpstr>
      <vt:lpstr>籃球</vt:lpstr>
      <vt:lpstr>運動帶給人體的好處</vt:lpstr>
      <vt:lpstr>運動時間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2019-04-12T23:01:36Z</dcterms:created>
  <dcterms:modified xsi:type="dcterms:W3CDTF">2022-06-08T08:01:15Z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